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301" r:id="rId2"/>
    <p:sldId id="256" r:id="rId3"/>
    <p:sldId id="257" r:id="rId4"/>
    <p:sldId id="258" r:id="rId5"/>
    <p:sldId id="273" r:id="rId6"/>
    <p:sldId id="259" r:id="rId7"/>
    <p:sldId id="260" r:id="rId8"/>
    <p:sldId id="261" r:id="rId9"/>
    <p:sldId id="263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290" r:id="rId21"/>
  </p:sldIdLst>
  <p:sldSz cx="12192000" cy="6858000"/>
  <p:notesSz cx="6858000" cy="9144000"/>
  <p:embeddedFontLst>
    <p:embeddedFont>
      <p:font typeface="Play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gsU4mkNQg+Cgd7rbHG9K5OjMVu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6907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9723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797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6521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475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3639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51922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6053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4816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2125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4736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7580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59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649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486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8297" y="502202"/>
            <a:ext cx="8475406" cy="2926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E55BA3-B534-94FB-AAF7-A515C1C4C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48" y="3838169"/>
            <a:ext cx="10519903" cy="259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5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3989" y="98000"/>
            <a:ext cx="7604021" cy="2050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t="17618" r="51824" b="8009"/>
          <a:stretch/>
        </p:blipFill>
        <p:spPr>
          <a:xfrm>
            <a:off x="0" y="2246983"/>
            <a:ext cx="4023373" cy="417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l="47472" t="16575" r="3674" b="40975"/>
          <a:stretch/>
        </p:blipFill>
        <p:spPr>
          <a:xfrm>
            <a:off x="3946673" y="3426045"/>
            <a:ext cx="4942114" cy="288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t="1535" r="3253" b="82380"/>
          <a:stretch/>
        </p:blipFill>
        <p:spPr>
          <a:xfrm>
            <a:off x="4251212" y="2246983"/>
            <a:ext cx="7604012" cy="849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l="47472" t="57549" r="3674"/>
          <a:stretch/>
        </p:blipFill>
        <p:spPr>
          <a:xfrm>
            <a:off x="8714115" y="3853545"/>
            <a:ext cx="3477885" cy="203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5073D7-69C7-D834-ED98-12FDB21793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9642" y="3942926"/>
            <a:ext cx="3294169" cy="19080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97971" y="131006"/>
            <a:ext cx="12006943" cy="659598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l="956" b="2091"/>
          <a:stretch/>
        </p:blipFill>
        <p:spPr>
          <a:xfrm>
            <a:off x="188826" y="350326"/>
            <a:ext cx="5064566" cy="364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4">
            <a:alphaModFix/>
          </a:blip>
          <a:srcRect l="17574" t="1673" r="13609" b="89041"/>
          <a:stretch/>
        </p:blipFill>
        <p:spPr>
          <a:xfrm>
            <a:off x="3345081" y="195821"/>
            <a:ext cx="6434339" cy="516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 t="11434" r="76054" b="40478"/>
          <a:stretch/>
        </p:blipFill>
        <p:spPr>
          <a:xfrm>
            <a:off x="5036281" y="717997"/>
            <a:ext cx="1840903" cy="219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 l="31183" t="10957" r="36548" b="38343"/>
          <a:stretch/>
        </p:blipFill>
        <p:spPr>
          <a:xfrm>
            <a:off x="6768338" y="712157"/>
            <a:ext cx="2480727" cy="231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t="62855" r="73364"/>
          <a:stretch/>
        </p:blipFill>
        <p:spPr>
          <a:xfrm>
            <a:off x="4115298" y="2957036"/>
            <a:ext cx="2047731" cy="169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 l="70107" t="12148" b="47143"/>
          <a:stretch/>
        </p:blipFill>
        <p:spPr>
          <a:xfrm>
            <a:off x="9708583" y="195821"/>
            <a:ext cx="2298102" cy="186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 t="51677" r="70931"/>
          <a:stretch/>
        </p:blipFill>
        <p:spPr>
          <a:xfrm>
            <a:off x="9819507" y="2057279"/>
            <a:ext cx="2245790" cy="2195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l="31523" t="15264" r="41186" b="43175"/>
          <a:stretch/>
        </p:blipFill>
        <p:spPr>
          <a:xfrm>
            <a:off x="188826" y="4041810"/>
            <a:ext cx="2108496" cy="1888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5">
            <a:alphaModFix/>
          </a:blip>
          <a:srcRect l="64168" t="63332" r="6085"/>
          <a:stretch/>
        </p:blipFill>
        <p:spPr>
          <a:xfrm>
            <a:off x="9728969" y="4824107"/>
            <a:ext cx="2298102" cy="1666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5">
            <a:alphaModFix/>
          </a:blip>
          <a:srcRect l="31523" t="58980" r="41186"/>
          <a:stretch/>
        </p:blipFill>
        <p:spPr>
          <a:xfrm>
            <a:off x="2047765" y="4428311"/>
            <a:ext cx="2108496" cy="186400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8828315" y="2895978"/>
            <a:ext cx="979714" cy="896189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7E9240-1D80-88C7-9FDA-5BBEA2548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7486" y="2957036"/>
            <a:ext cx="2256200" cy="18323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C5DF5-7E78-07CC-AA82-429103E4E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6984" y="3061740"/>
            <a:ext cx="1981374" cy="18012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D17982-0542-3FEA-DDCB-994AAB16FA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4482" y="4552905"/>
            <a:ext cx="2106495" cy="16043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AD1F37-3D1E-C90D-B6DE-93F9B1557E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9571" y="4669922"/>
            <a:ext cx="2425357" cy="1681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64DC71-6A2D-2933-D9F2-678E2424FF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0029" y="4950575"/>
            <a:ext cx="1858939" cy="14445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613621" y="296184"/>
            <a:ext cx="8964755" cy="6265632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t="9990" r="1559" b="-1"/>
          <a:stretch/>
        </p:blipFill>
        <p:spPr>
          <a:xfrm>
            <a:off x="2606620" y="1086341"/>
            <a:ext cx="7234065" cy="521256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2378021" y="466991"/>
            <a:ext cx="760418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the biggest concern for young people around  youth violence in Essex?</a:t>
            </a:r>
            <a:endParaRPr sz="1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CCB83-28FD-75E6-C9BB-8B7CB9353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621" y="1007581"/>
            <a:ext cx="4006153" cy="285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CC470-788F-1008-A313-27559E58A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34" y="4052172"/>
            <a:ext cx="4251958" cy="2625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4668AC-AF4C-2F06-0FB4-0DA06E6B0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201" y="1007580"/>
            <a:ext cx="3662025" cy="2885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3DB9B6-1649-3438-A6C8-E053C3876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0425" y="4036373"/>
            <a:ext cx="4685561" cy="2683100"/>
          </a:xfrm>
          <a:prstGeom prst="rect">
            <a:avLst/>
          </a:prstGeom>
        </p:spPr>
      </p:pic>
      <p:sp>
        <p:nvSpPr>
          <p:cNvPr id="10" name="Google Shape;161;p7">
            <a:extLst>
              <a:ext uri="{FF2B5EF4-FFF2-40B4-BE49-F238E27FC236}">
                <a16:creationId xmlns:a16="http://schemas.microsoft.com/office/drawing/2014/main" id="{C8D7AF65-8053-4E7F-D757-6C1AB5F547A1}"/>
              </a:ext>
            </a:extLst>
          </p:cNvPr>
          <p:cNvSpPr txBox="1"/>
          <p:nvPr/>
        </p:nvSpPr>
        <p:spPr>
          <a:xfrm>
            <a:off x="2471056" y="163055"/>
            <a:ext cx="7206344" cy="64633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Because of young people’s feedback from previous years projects, we asked the following two questions this year-</a:t>
            </a:r>
            <a:endParaRPr sz="18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2916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/>
          <p:nvPr/>
        </p:nvSpPr>
        <p:spPr>
          <a:xfrm>
            <a:off x="6544876" y="1428367"/>
            <a:ext cx="4446245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1200879" y="1428367"/>
            <a:ext cx="4446245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 l="8979" t="20349" r="58230" b="48068"/>
          <a:stretch/>
        </p:blipFill>
        <p:spPr>
          <a:xfrm>
            <a:off x="2121372" y="1859579"/>
            <a:ext cx="2579914" cy="1082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l="52416" t="54882" r="3720" b="6248"/>
          <a:stretch/>
        </p:blipFill>
        <p:spPr>
          <a:xfrm>
            <a:off x="7091598" y="3429000"/>
            <a:ext cx="3352800" cy="129473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 txBox="1"/>
          <p:nvPr/>
        </p:nvSpPr>
        <p:spPr>
          <a:xfrm>
            <a:off x="1354499" y="335599"/>
            <a:ext cx="4113659" cy="58477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Are young people in Essex worried about being exploited by a gang?</a:t>
            </a: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l="4887" t="55750" r="55177" b="10281"/>
          <a:stretch/>
        </p:blipFill>
        <p:spPr>
          <a:xfrm>
            <a:off x="1852912" y="3485305"/>
            <a:ext cx="3142178" cy="116477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 txBox="1"/>
          <p:nvPr/>
        </p:nvSpPr>
        <p:spPr>
          <a:xfrm>
            <a:off x="6711168" y="315389"/>
            <a:ext cx="4113659" cy="58477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Do young people feel safe when they are out with friends in their local area?</a:t>
            </a: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l="54266" t="19895" r="5572" b="47161"/>
          <a:stretch/>
        </p:blipFill>
        <p:spPr>
          <a:xfrm>
            <a:off x="7233112" y="1880010"/>
            <a:ext cx="3069772" cy="1097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 l="2393" r="37113" b="2777"/>
          <a:stretch/>
        </p:blipFill>
        <p:spPr>
          <a:xfrm>
            <a:off x="829448" y="132114"/>
            <a:ext cx="4689609" cy="3897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l="41897" t="4863"/>
          <a:stretch/>
        </p:blipFill>
        <p:spPr>
          <a:xfrm>
            <a:off x="6672945" y="169458"/>
            <a:ext cx="4517587" cy="390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4">
            <a:alphaModFix/>
          </a:blip>
          <a:srcRect l="3983" t="6524" r="59900" b="38181"/>
          <a:stretch/>
        </p:blipFill>
        <p:spPr>
          <a:xfrm>
            <a:off x="6672945" y="4309165"/>
            <a:ext cx="2601717" cy="2102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 l="63651" t="66448" r="3171" b="8163"/>
          <a:stretch/>
        </p:blipFill>
        <p:spPr>
          <a:xfrm>
            <a:off x="3256250" y="4912809"/>
            <a:ext cx="2262807" cy="89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3">
            <a:alphaModFix/>
          </a:blip>
          <a:srcRect l="63651" t="4180" r="3490" b="33984"/>
          <a:stretch/>
        </p:blipFill>
        <p:spPr>
          <a:xfrm>
            <a:off x="829448" y="4187234"/>
            <a:ext cx="2262806" cy="2180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4">
            <a:alphaModFix/>
          </a:blip>
          <a:srcRect l="3983" t="63519" r="59900" b="5266"/>
          <a:stretch/>
        </p:blipFill>
        <p:spPr>
          <a:xfrm>
            <a:off x="9394404" y="4768923"/>
            <a:ext cx="2593366" cy="1183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/>
          <p:nvPr/>
        </p:nvSpPr>
        <p:spPr>
          <a:xfrm>
            <a:off x="511629" y="2927709"/>
            <a:ext cx="11201400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511629" y="205030"/>
            <a:ext cx="11201400" cy="2549056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6"/>
          <p:cNvPicPr preferRelativeResize="0"/>
          <p:nvPr/>
        </p:nvPicPr>
        <p:blipFill rotWithShape="1">
          <a:blip r:embed="rId3">
            <a:alphaModFix/>
          </a:blip>
          <a:srcRect l="5115" t="49609" r="46481" b="3544"/>
          <a:stretch/>
        </p:blipFill>
        <p:spPr>
          <a:xfrm>
            <a:off x="1116461" y="3512485"/>
            <a:ext cx="4595122" cy="303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 l="1458" t="5337" r="54951" b="64020"/>
          <a:stretch/>
        </p:blipFill>
        <p:spPr>
          <a:xfrm>
            <a:off x="1276602" y="626315"/>
            <a:ext cx="3984172" cy="19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/>
          <p:nvPr/>
        </p:nvSpPr>
        <p:spPr>
          <a:xfrm>
            <a:off x="704594" y="281211"/>
            <a:ext cx="512818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Where do young people feel the safest?</a:t>
            </a:r>
            <a:endParaRPr sz="1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 l="46383" t="2365" r="3286" b="66250"/>
          <a:stretch/>
        </p:blipFill>
        <p:spPr>
          <a:xfrm>
            <a:off x="7162807" y="717284"/>
            <a:ext cx="3679368" cy="1568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849928" y="2940809"/>
            <a:ext cx="512818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activities would young people like to see more available for them to take part in?</a:t>
            </a:r>
            <a:endParaRPr sz="1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 l="54048" t="40730" r="1806" b="2644"/>
          <a:stretch/>
        </p:blipFill>
        <p:spPr>
          <a:xfrm>
            <a:off x="7347863" y="3429000"/>
            <a:ext cx="3309256" cy="2901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/>
          <p:nvPr/>
        </p:nvSpPr>
        <p:spPr>
          <a:xfrm>
            <a:off x="283028" y="275447"/>
            <a:ext cx="11451771" cy="6307106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976E43-9078-E81E-2196-7CBEC2F2F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486" y="6054762"/>
            <a:ext cx="606663" cy="4412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AE80CA-0D9A-CA53-2FB2-2EA93AC3D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5" y="1264731"/>
            <a:ext cx="5425910" cy="4328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7EDADD-6A8F-35C3-1CF4-8FF070F6E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811" y="1192334"/>
            <a:ext cx="5387807" cy="44733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5CAACE-7D80-26DC-2D6A-78A1CF271A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609" y="484314"/>
            <a:ext cx="3322608" cy="4267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AAC471-50C2-3398-ED76-DC2181AE1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4" y="169436"/>
            <a:ext cx="3392129" cy="853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C45E59-351B-25CF-014A-8B4087149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877" y="1755505"/>
            <a:ext cx="3591163" cy="42966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C9921D-392A-BFA4-8C40-E072B78EF9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881" y="1119139"/>
            <a:ext cx="6862728" cy="556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75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3AD119-4206-308C-8143-3ED079E3D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3" y="1277281"/>
            <a:ext cx="4592865" cy="4261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DD0374-7E7A-EA33-CE81-0B79CC9D5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90" y="1277281"/>
            <a:ext cx="4425715" cy="43051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8E96D8-EE2E-CD18-9E08-10FB47A03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390" y="1275535"/>
            <a:ext cx="4425714" cy="430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47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C187D2-46E2-C1FE-34ED-A70EDA0C6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9" y="367563"/>
            <a:ext cx="5875433" cy="28692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F0031E-822D-635B-7794-4CC6CD82A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8" y="3619406"/>
            <a:ext cx="5875433" cy="28692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931172-6198-1B97-7502-6E62FC2B0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243" y="893708"/>
            <a:ext cx="5333007" cy="18642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BE0870-FFE2-7BC1-63D2-4CDADB77E7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3" y="3825167"/>
            <a:ext cx="5333007" cy="245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58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271CB4-D973-09B2-E55D-DFC6A07D7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130" y="241437"/>
            <a:ext cx="5547841" cy="4122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1CE875-62C2-5A68-463B-22BB35AA0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70" y="4580382"/>
            <a:ext cx="5654529" cy="19585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08D653-EC65-F420-EC62-19C988345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692" y="4500364"/>
            <a:ext cx="5654530" cy="21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78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629E3E-C8CF-138A-AA80-BE94333D0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373" y="1850560"/>
            <a:ext cx="3991838" cy="31568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0F9E88-C603-D7BF-8773-F6DD35E81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1" y="545688"/>
            <a:ext cx="6839041" cy="57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15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CB7D4B-7B00-09EE-1DD4-D2F21CC16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5" y="217531"/>
            <a:ext cx="3392129" cy="805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0B5A20-7FDF-BBFF-F229-7058D561B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877" y="1832871"/>
            <a:ext cx="3593242" cy="42193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27BA09-9E8C-504B-82E2-960034555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880" y="1119139"/>
            <a:ext cx="6875044" cy="55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19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325FB7-20AB-5195-4AA8-302AA4E21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2" y="1277279"/>
            <a:ext cx="4601941" cy="42643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A15BD-0C5B-A577-A832-F231BC080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259" y="1277280"/>
            <a:ext cx="4404848" cy="430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51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3C5701-9A83-719D-277D-0E6F4CFFA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8" y="367563"/>
            <a:ext cx="5875433" cy="28421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FA230A-F589-20A5-ABC5-C6278F847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8" y="3528957"/>
            <a:ext cx="5875432" cy="28692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74F78C-4B31-B3C5-3410-24ED1B813D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243" y="893708"/>
            <a:ext cx="5333007" cy="18642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7F6356-9D65-358E-C110-ACA931F917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609" y="3656617"/>
            <a:ext cx="5328641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42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BBA500-6AA8-9C15-B1C9-BBDEF745D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888" y="338161"/>
            <a:ext cx="5578323" cy="39093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2C40B9-1922-2F21-0390-CE5C6E674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32" y="4588002"/>
            <a:ext cx="5624047" cy="19204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2E9BD3-3C12-92D5-B46A-C6D256550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313" y="4633726"/>
            <a:ext cx="5646909" cy="18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57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38721C-62B9-1756-C671-385A225C7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372" y="1850559"/>
            <a:ext cx="3991837" cy="31682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0F8C01-1CBF-0BBE-9060-AF3B233E6B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3" y="545689"/>
            <a:ext cx="6803949" cy="576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71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47874F-13F0-CAD5-1804-BAE5C898B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045" y="779621"/>
            <a:ext cx="5425910" cy="46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28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4758</TotalTime>
  <Words>86</Words>
  <Application>Microsoft Office PowerPoint</Application>
  <PresentationFormat>Widescreen</PresentationFormat>
  <Paragraphs>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Rachel Brett</dc:creator>
  <cp:lastModifiedBy>Nicole Redgwell</cp:lastModifiedBy>
  <cp:revision>19</cp:revision>
  <dcterms:created xsi:type="dcterms:W3CDTF">2024-06-10T08:29:35Z</dcterms:created>
  <dcterms:modified xsi:type="dcterms:W3CDTF">2024-07-25T13:50:35Z</dcterms:modified>
</cp:coreProperties>
</file>