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2"/>
  </p:notesMasterIdLst>
  <p:sldIdLst>
    <p:sldId id="306" r:id="rId2"/>
    <p:sldId id="256" r:id="rId3"/>
    <p:sldId id="257" r:id="rId4"/>
    <p:sldId id="258" r:id="rId5"/>
    <p:sldId id="273" r:id="rId6"/>
    <p:sldId id="259" r:id="rId7"/>
    <p:sldId id="260" r:id="rId8"/>
    <p:sldId id="261" r:id="rId9"/>
    <p:sldId id="263" r:id="rId10"/>
    <p:sldId id="285" r:id="rId11"/>
    <p:sldId id="295" r:id="rId12"/>
    <p:sldId id="294" r:id="rId13"/>
    <p:sldId id="292" r:id="rId14"/>
    <p:sldId id="293" r:id="rId15"/>
    <p:sldId id="291" r:id="rId16"/>
    <p:sldId id="286" r:id="rId17"/>
    <p:sldId id="287" r:id="rId18"/>
    <p:sldId id="288" r:id="rId19"/>
    <p:sldId id="289" r:id="rId20"/>
    <p:sldId id="296" r:id="rId21"/>
    <p:sldId id="301" r:id="rId22"/>
    <p:sldId id="300" r:id="rId23"/>
    <p:sldId id="299" r:id="rId24"/>
    <p:sldId id="298" r:id="rId25"/>
    <p:sldId id="297" r:id="rId26"/>
    <p:sldId id="302" r:id="rId27"/>
    <p:sldId id="303" r:id="rId28"/>
    <p:sldId id="304" r:id="rId29"/>
    <p:sldId id="305" r:id="rId30"/>
    <p:sldId id="290" r:id="rId31"/>
  </p:sldIdLst>
  <p:sldSz cx="12192000" cy="6858000"/>
  <p:notesSz cx="6858000" cy="9144000"/>
  <p:embeddedFontLst>
    <p:embeddedFont>
      <p:font typeface="Play" panose="020B0604020202020204" charset="0"/>
      <p:regular r:id="rId33"/>
      <p:bold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5" roundtripDataSignature="AMtx7mgsU4mkNQg+Cgd7rbHG9K5OjMVu3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customschemas.google.com/relationships/presentationmetadata" Target="meta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769074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897230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798063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485859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58916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615090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409399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238650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171168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481807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503507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852502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1014792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4160391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4761127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5318335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7274221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2494480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7774365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1335441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7528508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4534102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535937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0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0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3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3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7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7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8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8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9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0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486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sz="4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7" Type="http://schemas.openxmlformats.org/officeDocument/2006/relationships/image" Target="../media/image6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7.png"/><Relationship Id="rId4" Type="http://schemas.openxmlformats.org/officeDocument/2006/relationships/image" Target="../media/image8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58297" y="502202"/>
            <a:ext cx="8475406" cy="2926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9E55BA3-B534-94FB-AAF7-A515C1C4C8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048" y="3838169"/>
            <a:ext cx="10519903" cy="2597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6560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93989" y="98000"/>
            <a:ext cx="7604021" cy="2050984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"/>
          <p:cNvPicPr preferRelativeResize="0"/>
          <p:nvPr/>
        </p:nvPicPr>
        <p:blipFill rotWithShape="1">
          <a:blip r:embed="rId4">
            <a:alphaModFix/>
          </a:blip>
          <a:srcRect t="17618" r="51824" b="8009"/>
          <a:stretch/>
        </p:blipFill>
        <p:spPr>
          <a:xfrm>
            <a:off x="0" y="2246983"/>
            <a:ext cx="4023373" cy="4173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"/>
          <p:cNvPicPr preferRelativeResize="0"/>
          <p:nvPr/>
        </p:nvPicPr>
        <p:blipFill rotWithShape="1">
          <a:blip r:embed="rId4">
            <a:alphaModFix/>
          </a:blip>
          <a:srcRect l="47472" t="16575" r="3674" b="40975"/>
          <a:stretch/>
        </p:blipFill>
        <p:spPr>
          <a:xfrm>
            <a:off x="3946673" y="3426045"/>
            <a:ext cx="4942114" cy="2885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"/>
          <p:cNvPicPr preferRelativeResize="0"/>
          <p:nvPr/>
        </p:nvPicPr>
        <p:blipFill rotWithShape="1">
          <a:blip r:embed="rId4">
            <a:alphaModFix/>
          </a:blip>
          <a:srcRect t="1535" r="3253" b="82380"/>
          <a:stretch/>
        </p:blipFill>
        <p:spPr>
          <a:xfrm>
            <a:off x="4251212" y="2246983"/>
            <a:ext cx="7604012" cy="849578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"/>
          <p:cNvPicPr preferRelativeResize="0"/>
          <p:nvPr/>
        </p:nvPicPr>
        <p:blipFill rotWithShape="1">
          <a:blip r:embed="rId4">
            <a:alphaModFix/>
          </a:blip>
          <a:srcRect l="47472" t="57549" r="3674"/>
          <a:stretch/>
        </p:blipFill>
        <p:spPr>
          <a:xfrm>
            <a:off x="8714115" y="3853545"/>
            <a:ext cx="3477885" cy="2030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AD1383E-D8C8-11E0-F9A7-A18A7F9D88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91869" y="3959933"/>
            <a:ext cx="3322375" cy="192443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97971" y="131006"/>
            <a:ext cx="12006943" cy="6595988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0828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6" name="Google Shape;96;p2"/>
          <p:cNvPicPr preferRelativeResize="0"/>
          <p:nvPr/>
        </p:nvPicPr>
        <p:blipFill rotWithShape="1">
          <a:blip r:embed="rId3">
            <a:alphaModFix/>
          </a:blip>
          <a:srcRect l="956" b="2091"/>
          <a:stretch/>
        </p:blipFill>
        <p:spPr>
          <a:xfrm>
            <a:off x="188826" y="350326"/>
            <a:ext cx="5064566" cy="3643308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2"/>
          <p:cNvPicPr preferRelativeResize="0"/>
          <p:nvPr/>
        </p:nvPicPr>
        <p:blipFill rotWithShape="1">
          <a:blip r:embed="rId4">
            <a:alphaModFix/>
          </a:blip>
          <a:srcRect l="17574" t="1673" r="13609" b="89041"/>
          <a:stretch/>
        </p:blipFill>
        <p:spPr>
          <a:xfrm>
            <a:off x="3345081" y="195821"/>
            <a:ext cx="6434339" cy="516336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2"/>
          <p:cNvPicPr preferRelativeResize="0"/>
          <p:nvPr/>
        </p:nvPicPr>
        <p:blipFill rotWithShape="1">
          <a:blip r:embed="rId4">
            <a:alphaModFix/>
          </a:blip>
          <a:srcRect t="11434" r="76054" b="40478"/>
          <a:stretch/>
        </p:blipFill>
        <p:spPr>
          <a:xfrm>
            <a:off x="5036281" y="717997"/>
            <a:ext cx="1840903" cy="2198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2"/>
          <p:cNvPicPr preferRelativeResize="0"/>
          <p:nvPr/>
        </p:nvPicPr>
        <p:blipFill rotWithShape="1">
          <a:blip r:embed="rId4">
            <a:alphaModFix/>
          </a:blip>
          <a:srcRect l="31183" t="10957" r="36548" b="38343"/>
          <a:stretch/>
        </p:blipFill>
        <p:spPr>
          <a:xfrm>
            <a:off x="6768338" y="712157"/>
            <a:ext cx="2480727" cy="2318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2"/>
          <p:cNvPicPr preferRelativeResize="0"/>
          <p:nvPr/>
        </p:nvPicPr>
        <p:blipFill rotWithShape="1">
          <a:blip r:embed="rId4">
            <a:alphaModFix/>
          </a:blip>
          <a:srcRect t="62855" r="73364"/>
          <a:stretch/>
        </p:blipFill>
        <p:spPr>
          <a:xfrm>
            <a:off x="4115298" y="2957036"/>
            <a:ext cx="2047731" cy="16984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2"/>
          <p:cNvPicPr preferRelativeResize="0"/>
          <p:nvPr/>
        </p:nvPicPr>
        <p:blipFill rotWithShape="1">
          <a:blip r:embed="rId4">
            <a:alphaModFix/>
          </a:blip>
          <a:srcRect l="70107" t="12148" b="47143"/>
          <a:stretch/>
        </p:blipFill>
        <p:spPr>
          <a:xfrm>
            <a:off x="9708583" y="195821"/>
            <a:ext cx="2298102" cy="18614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2"/>
          <p:cNvPicPr preferRelativeResize="0"/>
          <p:nvPr/>
        </p:nvPicPr>
        <p:blipFill rotWithShape="1">
          <a:blip r:embed="rId5">
            <a:alphaModFix/>
          </a:blip>
          <a:srcRect t="51677" r="70931"/>
          <a:stretch/>
        </p:blipFill>
        <p:spPr>
          <a:xfrm>
            <a:off x="9819507" y="2057279"/>
            <a:ext cx="2245790" cy="21958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2"/>
          <p:cNvPicPr preferRelativeResize="0"/>
          <p:nvPr/>
        </p:nvPicPr>
        <p:blipFill rotWithShape="1">
          <a:blip r:embed="rId5">
            <a:alphaModFix/>
          </a:blip>
          <a:srcRect l="31523" t="15264" r="41186" b="43175"/>
          <a:stretch/>
        </p:blipFill>
        <p:spPr>
          <a:xfrm>
            <a:off x="188826" y="4041810"/>
            <a:ext cx="2108496" cy="18884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"/>
          <p:cNvPicPr preferRelativeResize="0"/>
          <p:nvPr/>
        </p:nvPicPr>
        <p:blipFill rotWithShape="1">
          <a:blip r:embed="rId5">
            <a:alphaModFix/>
          </a:blip>
          <a:srcRect l="64168" t="63332" r="6085"/>
          <a:stretch/>
        </p:blipFill>
        <p:spPr>
          <a:xfrm>
            <a:off x="9728969" y="4824107"/>
            <a:ext cx="2298102" cy="16662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2"/>
          <p:cNvPicPr preferRelativeResize="0"/>
          <p:nvPr/>
        </p:nvPicPr>
        <p:blipFill rotWithShape="1">
          <a:blip r:embed="rId5">
            <a:alphaModFix/>
          </a:blip>
          <a:srcRect l="31523" t="58980" r="41186"/>
          <a:stretch/>
        </p:blipFill>
        <p:spPr>
          <a:xfrm>
            <a:off x="2047765" y="4428311"/>
            <a:ext cx="2108496" cy="1864005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2"/>
          <p:cNvSpPr/>
          <p:nvPr/>
        </p:nvSpPr>
        <p:spPr>
          <a:xfrm>
            <a:off x="8828315" y="2895978"/>
            <a:ext cx="979714" cy="896189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67E9240-1D80-88C7-9FDA-5BBEA2548E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07486" y="2957036"/>
            <a:ext cx="2256200" cy="183238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C4C5DF5-7E78-07CC-AA82-429103E4ED9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56984" y="3061740"/>
            <a:ext cx="1981374" cy="180124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0D17982-0542-3FEA-DDCB-994AAB16FAE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24482" y="4552905"/>
            <a:ext cx="2106495" cy="160436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9AD1F37-3D1E-C90D-B6DE-93F9B1557E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49571" y="4669922"/>
            <a:ext cx="2425357" cy="168106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864DC71-6A2D-2933-D9F2-678E2424FFA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70029" y="4950575"/>
            <a:ext cx="1858939" cy="144452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"/>
          <p:cNvSpPr/>
          <p:nvPr/>
        </p:nvSpPr>
        <p:spPr>
          <a:xfrm>
            <a:off x="1613621" y="296184"/>
            <a:ext cx="8964755" cy="6265632"/>
          </a:xfrm>
          <a:prstGeom prst="rect">
            <a:avLst/>
          </a:prstGeom>
          <a:solidFill>
            <a:srgbClr val="F3F0E9"/>
          </a:solidFill>
          <a:ln w="19050" cap="flat" cmpd="sng">
            <a:solidFill>
              <a:srgbClr val="0828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3"/>
          <p:cNvPicPr preferRelativeResize="0"/>
          <p:nvPr/>
        </p:nvPicPr>
        <p:blipFill rotWithShape="1">
          <a:blip r:embed="rId3">
            <a:alphaModFix/>
          </a:blip>
          <a:srcRect t="9990" r="1559" b="-1"/>
          <a:stretch/>
        </p:blipFill>
        <p:spPr>
          <a:xfrm>
            <a:off x="2606620" y="1086341"/>
            <a:ext cx="7234065" cy="5212560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3"/>
          <p:cNvSpPr txBox="1"/>
          <p:nvPr/>
        </p:nvSpPr>
        <p:spPr>
          <a:xfrm>
            <a:off x="2378021" y="466991"/>
            <a:ext cx="760418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What is the biggest concern for young people around  youth violence in Essex?</a:t>
            </a:r>
            <a:endParaRPr sz="1600"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66CCB83-28FD-75E6-C9BB-8B7CB93533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621" y="1007581"/>
            <a:ext cx="4006153" cy="285369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26CC470-788F-1008-A313-27559E58A4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634" y="4052172"/>
            <a:ext cx="4251958" cy="262539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94668AC-AF4C-2F06-0FB4-0DA06E6B0D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5201" y="1007580"/>
            <a:ext cx="3662025" cy="288599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23DB9B6-1649-3438-A6C8-E053C38766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00425" y="4036373"/>
            <a:ext cx="4685561" cy="2683100"/>
          </a:xfrm>
          <a:prstGeom prst="rect">
            <a:avLst/>
          </a:prstGeom>
        </p:spPr>
      </p:pic>
      <p:sp>
        <p:nvSpPr>
          <p:cNvPr id="10" name="Google Shape;161;p7">
            <a:extLst>
              <a:ext uri="{FF2B5EF4-FFF2-40B4-BE49-F238E27FC236}">
                <a16:creationId xmlns:a16="http://schemas.microsoft.com/office/drawing/2014/main" id="{C8D7AF65-8053-4E7F-D757-6C1AB5F547A1}"/>
              </a:ext>
            </a:extLst>
          </p:cNvPr>
          <p:cNvSpPr txBox="1"/>
          <p:nvPr/>
        </p:nvSpPr>
        <p:spPr>
          <a:xfrm>
            <a:off x="2471056" y="163055"/>
            <a:ext cx="7206344" cy="646331"/>
          </a:xfrm>
          <a:prstGeom prst="rect">
            <a:avLst/>
          </a:prstGeom>
          <a:noFill/>
          <a:ln>
            <a:solidFill>
              <a:schemeClr val="bg1"/>
            </a:solidFill>
            <a:prstDash val="sysDash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Because of young people’s feedback from previous years projects, we asked the following two questions this year-</a:t>
            </a:r>
            <a:endParaRPr sz="1800" b="1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729165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4"/>
          <p:cNvSpPr/>
          <p:nvPr/>
        </p:nvSpPr>
        <p:spPr>
          <a:xfrm>
            <a:off x="6544876" y="1428367"/>
            <a:ext cx="4446245" cy="3702754"/>
          </a:xfrm>
          <a:prstGeom prst="rect">
            <a:avLst/>
          </a:prstGeom>
          <a:solidFill>
            <a:srgbClr val="F3F0E9"/>
          </a:solidFill>
          <a:ln w="19050" cap="flat" cmpd="sng">
            <a:solidFill>
              <a:srgbClr val="0828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4"/>
          <p:cNvSpPr/>
          <p:nvPr/>
        </p:nvSpPr>
        <p:spPr>
          <a:xfrm>
            <a:off x="1200879" y="1428367"/>
            <a:ext cx="4446245" cy="3702754"/>
          </a:xfrm>
          <a:prstGeom prst="rect">
            <a:avLst/>
          </a:prstGeom>
          <a:solidFill>
            <a:srgbClr val="F3F0E9"/>
          </a:solidFill>
          <a:ln w="19050" cap="flat" cmpd="sng">
            <a:solidFill>
              <a:srgbClr val="0828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1" name="Google Shape;121;p4"/>
          <p:cNvPicPr preferRelativeResize="0"/>
          <p:nvPr/>
        </p:nvPicPr>
        <p:blipFill rotWithShape="1">
          <a:blip r:embed="rId3">
            <a:alphaModFix/>
          </a:blip>
          <a:srcRect l="8979" t="20349" r="58230" b="48068"/>
          <a:stretch/>
        </p:blipFill>
        <p:spPr>
          <a:xfrm>
            <a:off x="2121372" y="1859579"/>
            <a:ext cx="2579914" cy="10829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4"/>
          <p:cNvPicPr preferRelativeResize="0"/>
          <p:nvPr/>
        </p:nvPicPr>
        <p:blipFill rotWithShape="1">
          <a:blip r:embed="rId3">
            <a:alphaModFix/>
          </a:blip>
          <a:srcRect l="52416" t="54882" r="3720" b="6248"/>
          <a:stretch/>
        </p:blipFill>
        <p:spPr>
          <a:xfrm>
            <a:off x="7091598" y="3429000"/>
            <a:ext cx="3352800" cy="1294731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4"/>
          <p:cNvSpPr txBox="1"/>
          <p:nvPr/>
        </p:nvSpPr>
        <p:spPr>
          <a:xfrm>
            <a:off x="1354499" y="335599"/>
            <a:ext cx="4113659" cy="584775"/>
          </a:xfrm>
          <a:prstGeom prst="rect">
            <a:avLst/>
          </a:prstGeom>
          <a:noFill/>
          <a:ln>
            <a:solidFill>
              <a:schemeClr val="bg1"/>
            </a:solidFill>
            <a:prstDash val="sysDash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Are young people in Essex worried about being exploited by a gang?</a:t>
            </a:r>
            <a:endParaRPr sz="1600" b="1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4" name="Google Shape;124;p4"/>
          <p:cNvPicPr preferRelativeResize="0"/>
          <p:nvPr/>
        </p:nvPicPr>
        <p:blipFill rotWithShape="1">
          <a:blip r:embed="rId3">
            <a:alphaModFix/>
          </a:blip>
          <a:srcRect l="4887" t="55750" r="55177" b="10281"/>
          <a:stretch/>
        </p:blipFill>
        <p:spPr>
          <a:xfrm>
            <a:off x="1852912" y="3485305"/>
            <a:ext cx="3142178" cy="1164772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4"/>
          <p:cNvSpPr txBox="1"/>
          <p:nvPr/>
        </p:nvSpPr>
        <p:spPr>
          <a:xfrm>
            <a:off x="6711168" y="315389"/>
            <a:ext cx="4113659" cy="584775"/>
          </a:xfrm>
          <a:prstGeom prst="rect">
            <a:avLst/>
          </a:prstGeom>
          <a:noFill/>
          <a:ln>
            <a:solidFill>
              <a:schemeClr val="bg1"/>
            </a:solidFill>
            <a:prstDash val="sysDash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Do young people feel safe when they are out with friends in their local area?</a:t>
            </a:r>
            <a:endParaRPr sz="1600" b="1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6" name="Google Shape;126;p4"/>
          <p:cNvPicPr preferRelativeResize="0"/>
          <p:nvPr/>
        </p:nvPicPr>
        <p:blipFill rotWithShape="1">
          <a:blip r:embed="rId3">
            <a:alphaModFix/>
          </a:blip>
          <a:srcRect l="54266" t="19895" r="5572" b="47161"/>
          <a:stretch/>
        </p:blipFill>
        <p:spPr>
          <a:xfrm>
            <a:off x="7233112" y="1880010"/>
            <a:ext cx="3069772" cy="10973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5"/>
          <p:cNvPicPr preferRelativeResize="0"/>
          <p:nvPr/>
        </p:nvPicPr>
        <p:blipFill rotWithShape="1">
          <a:blip r:embed="rId3">
            <a:alphaModFix/>
          </a:blip>
          <a:srcRect l="2393" r="37113" b="2777"/>
          <a:stretch/>
        </p:blipFill>
        <p:spPr>
          <a:xfrm>
            <a:off x="829448" y="132114"/>
            <a:ext cx="4689609" cy="38976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5"/>
          <p:cNvPicPr preferRelativeResize="0"/>
          <p:nvPr/>
        </p:nvPicPr>
        <p:blipFill rotWithShape="1">
          <a:blip r:embed="rId4">
            <a:alphaModFix/>
          </a:blip>
          <a:srcRect l="41897" t="4863"/>
          <a:stretch/>
        </p:blipFill>
        <p:spPr>
          <a:xfrm>
            <a:off x="6672945" y="169458"/>
            <a:ext cx="4517587" cy="39044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5"/>
          <p:cNvPicPr preferRelativeResize="0"/>
          <p:nvPr/>
        </p:nvPicPr>
        <p:blipFill rotWithShape="1">
          <a:blip r:embed="rId4">
            <a:alphaModFix/>
          </a:blip>
          <a:srcRect l="3983" t="6524" r="59900" b="38181"/>
          <a:stretch/>
        </p:blipFill>
        <p:spPr>
          <a:xfrm>
            <a:off x="6672945" y="4309165"/>
            <a:ext cx="2601717" cy="21027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5"/>
          <p:cNvPicPr preferRelativeResize="0"/>
          <p:nvPr/>
        </p:nvPicPr>
        <p:blipFill rotWithShape="1">
          <a:blip r:embed="rId3">
            <a:alphaModFix/>
          </a:blip>
          <a:srcRect l="63651" t="66448" r="3171" b="8163"/>
          <a:stretch/>
        </p:blipFill>
        <p:spPr>
          <a:xfrm>
            <a:off x="3256250" y="4912809"/>
            <a:ext cx="2262807" cy="8954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5"/>
          <p:cNvPicPr preferRelativeResize="0"/>
          <p:nvPr/>
        </p:nvPicPr>
        <p:blipFill rotWithShape="1">
          <a:blip r:embed="rId3">
            <a:alphaModFix/>
          </a:blip>
          <a:srcRect l="63651" t="4180" r="3490" b="33984"/>
          <a:stretch/>
        </p:blipFill>
        <p:spPr>
          <a:xfrm>
            <a:off x="829448" y="4187234"/>
            <a:ext cx="2262806" cy="21809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5"/>
          <p:cNvPicPr preferRelativeResize="0"/>
          <p:nvPr/>
        </p:nvPicPr>
        <p:blipFill rotWithShape="1">
          <a:blip r:embed="rId4">
            <a:alphaModFix/>
          </a:blip>
          <a:srcRect l="3983" t="63519" r="59900" b="5266"/>
          <a:stretch/>
        </p:blipFill>
        <p:spPr>
          <a:xfrm>
            <a:off x="9394404" y="4768923"/>
            <a:ext cx="2593366" cy="11831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6"/>
          <p:cNvSpPr/>
          <p:nvPr/>
        </p:nvSpPr>
        <p:spPr>
          <a:xfrm>
            <a:off x="511629" y="2927709"/>
            <a:ext cx="11201400" cy="3702754"/>
          </a:xfrm>
          <a:prstGeom prst="rect">
            <a:avLst/>
          </a:prstGeom>
          <a:solidFill>
            <a:srgbClr val="F3F0E9"/>
          </a:solidFill>
          <a:ln w="19050" cap="flat" cmpd="sng">
            <a:solidFill>
              <a:srgbClr val="0828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6"/>
          <p:cNvSpPr/>
          <p:nvPr/>
        </p:nvSpPr>
        <p:spPr>
          <a:xfrm>
            <a:off x="511629" y="205030"/>
            <a:ext cx="11201400" cy="2549056"/>
          </a:xfrm>
          <a:prstGeom prst="rect">
            <a:avLst/>
          </a:prstGeom>
          <a:solidFill>
            <a:srgbClr val="F3F0E9"/>
          </a:solidFill>
          <a:ln w="19050" cap="flat" cmpd="sng">
            <a:solidFill>
              <a:srgbClr val="0828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5" name="Google Shape;145;p6"/>
          <p:cNvPicPr preferRelativeResize="0"/>
          <p:nvPr/>
        </p:nvPicPr>
        <p:blipFill rotWithShape="1">
          <a:blip r:embed="rId3">
            <a:alphaModFix/>
          </a:blip>
          <a:srcRect l="5115" t="49609" r="46481" b="3544"/>
          <a:stretch/>
        </p:blipFill>
        <p:spPr>
          <a:xfrm>
            <a:off x="1116461" y="3512485"/>
            <a:ext cx="4595122" cy="3039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6"/>
          <p:cNvPicPr preferRelativeResize="0"/>
          <p:nvPr/>
        </p:nvPicPr>
        <p:blipFill rotWithShape="1">
          <a:blip r:embed="rId3">
            <a:alphaModFix/>
          </a:blip>
          <a:srcRect l="1458" t="5337" r="54951" b="64020"/>
          <a:stretch/>
        </p:blipFill>
        <p:spPr>
          <a:xfrm>
            <a:off x="1276602" y="626315"/>
            <a:ext cx="3984172" cy="1914324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6"/>
          <p:cNvSpPr txBox="1"/>
          <p:nvPr/>
        </p:nvSpPr>
        <p:spPr>
          <a:xfrm>
            <a:off x="704594" y="281211"/>
            <a:ext cx="5128187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Where do young people feel the safest?</a:t>
            </a:r>
            <a:endParaRPr sz="1600"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8" name="Google Shape;148;p6"/>
          <p:cNvPicPr preferRelativeResize="0"/>
          <p:nvPr/>
        </p:nvPicPr>
        <p:blipFill rotWithShape="1">
          <a:blip r:embed="rId3">
            <a:alphaModFix/>
          </a:blip>
          <a:srcRect l="46383" t="2365" r="3286" b="66250"/>
          <a:stretch/>
        </p:blipFill>
        <p:spPr>
          <a:xfrm>
            <a:off x="7162807" y="717284"/>
            <a:ext cx="3679368" cy="1568255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6"/>
          <p:cNvSpPr txBox="1"/>
          <p:nvPr/>
        </p:nvSpPr>
        <p:spPr>
          <a:xfrm>
            <a:off x="849928" y="2940809"/>
            <a:ext cx="5128187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activities would young people like to see more available for them to take part in?</a:t>
            </a:r>
            <a:endParaRPr sz="16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0" name="Google Shape;150;p6"/>
          <p:cNvPicPr preferRelativeResize="0"/>
          <p:nvPr/>
        </p:nvPicPr>
        <p:blipFill rotWithShape="1">
          <a:blip r:embed="rId3">
            <a:alphaModFix/>
          </a:blip>
          <a:srcRect l="54048" t="40730" r="1806" b="2644"/>
          <a:stretch/>
        </p:blipFill>
        <p:spPr>
          <a:xfrm>
            <a:off x="7347863" y="3429000"/>
            <a:ext cx="3309256" cy="29013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8"/>
          <p:cNvSpPr/>
          <p:nvPr/>
        </p:nvSpPr>
        <p:spPr>
          <a:xfrm>
            <a:off x="283028" y="275447"/>
            <a:ext cx="11451771" cy="6307106"/>
          </a:xfrm>
          <a:prstGeom prst="rect">
            <a:avLst/>
          </a:prstGeom>
          <a:solidFill>
            <a:srgbClr val="F3F0E9"/>
          </a:solidFill>
          <a:ln w="19050" cap="flat" cmpd="sng">
            <a:solidFill>
              <a:srgbClr val="0828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E976E43-9078-E81E-2196-7CBEC2F2FE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6486" y="6054762"/>
            <a:ext cx="606663" cy="44120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AAE80CA-0D9A-CA53-2FB2-2EA93AC3D4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5" y="1264731"/>
            <a:ext cx="5425910" cy="432853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C7EDADD-6A8F-35C3-1CF4-8FF070F6E8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7811" y="1192334"/>
            <a:ext cx="5387807" cy="447332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85CAACE-7D80-26DC-2D6A-78A1CF271A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47609" y="484314"/>
            <a:ext cx="3322608" cy="42675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0C05A22-0FF2-92D4-F459-B75F694243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9935" y="196108"/>
            <a:ext cx="3392129" cy="80016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DB0BA9D-3691-114F-40CC-42173608D0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1917" y="1803712"/>
            <a:ext cx="3590124" cy="420027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F315D05-C24B-314E-9985-FC3E672FF4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536" y="1119138"/>
            <a:ext cx="6790152" cy="5569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1388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281CD1D-6440-A465-93DA-773BA3D616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2894" y="1277280"/>
            <a:ext cx="4592864" cy="427369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48B1010-3D76-F5FA-7009-36685708CF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3390" y="1277280"/>
            <a:ext cx="4425715" cy="4273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2014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B2C9426-AE94-B869-779F-20BAAF7D7A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749" y="333971"/>
            <a:ext cx="5863200" cy="290657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170ACE9-7266-AA98-E4C2-3A11AEF954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749" y="3617449"/>
            <a:ext cx="5875433" cy="286920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E7B699D-32FE-F113-B4C6-A38A6C4ED7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88243" y="893709"/>
            <a:ext cx="5333007" cy="186423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59F6DEC-3169-7802-6365-C99FDA4D4B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88243" y="3825167"/>
            <a:ext cx="5333007" cy="2457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2591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B09CCC6-7604-B80A-5EB8-BC9E88DEAB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4459" y="271919"/>
            <a:ext cx="5578323" cy="409229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1C43964-8B77-DB9A-67BD-E1624FE43D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91" y="4603243"/>
            <a:ext cx="5646909" cy="191278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77798DA-1F2B-16BD-B187-AC45C3DFFB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2122" y="4492743"/>
            <a:ext cx="5624047" cy="2065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9793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D23D30E-216B-08CB-63A0-4B3DB490C1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2373" y="1850560"/>
            <a:ext cx="3991838" cy="315688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016FE25-4BA1-07DA-F966-9B655D03B6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711" y="546106"/>
            <a:ext cx="6811885" cy="5765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0534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57766A5-110D-CA0D-DF07-FFDA4B32FF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9935" y="196108"/>
            <a:ext cx="3392129" cy="80016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B22530B-A58E-B578-6545-F47F42F8D5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1917" y="1830751"/>
            <a:ext cx="3590124" cy="417323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0AC4B0B-7316-42BA-27AD-42943DFFCB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535" y="1119138"/>
            <a:ext cx="6790151" cy="5578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7699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8A5B21E-E8A0-907A-EED7-4206EC8B47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2894" y="1277279"/>
            <a:ext cx="4592864" cy="427369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CA90B1D-394C-0F3D-FB1F-B47BF03915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3390" y="1277280"/>
            <a:ext cx="4425714" cy="4273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1749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0A6DE43-0D9A-697B-69B3-546F6DB9DD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749" y="333971"/>
            <a:ext cx="5863200" cy="290657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95CB226-670D-DF87-C529-96D70B0427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749" y="3628907"/>
            <a:ext cx="5863200" cy="285774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439BDA9-D6AC-8BAD-664A-883FFB5248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2462" y="893709"/>
            <a:ext cx="5308788" cy="186423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E1878A5-AD9D-A178-130A-82CD2617C8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88243" y="3838475"/>
            <a:ext cx="5333007" cy="2438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2797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33983D4-CD44-0276-4116-A08A7404E7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6838" y="271918"/>
            <a:ext cx="5578323" cy="409229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698A3FC-6DF8-6F24-C921-E02554F5C6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833" y="4572759"/>
            <a:ext cx="5624047" cy="190516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2BCFAEA-85ED-F48C-CEEC-04B172FA9C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2121" y="4492743"/>
            <a:ext cx="5624047" cy="2065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1411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FAE2BF6-341E-82BD-0C04-FDA6E56B6B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3451" y="1850559"/>
            <a:ext cx="3991838" cy="315688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05AF010-E6E2-6E34-D3E2-E559EB892D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711" y="546107"/>
            <a:ext cx="6811885" cy="576578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04C5F05-E7BE-59C9-F451-1564C04BD0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711" y="546107"/>
            <a:ext cx="6811885" cy="5765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6834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14D8688-C62A-E5F1-C681-EF52E91B98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9935" y="196108"/>
            <a:ext cx="3392129" cy="80016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C29017F-9186-063A-8118-C6EAC94F9A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1917" y="1830751"/>
            <a:ext cx="3589455" cy="417323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ECD01BE-1D0D-8D2D-505F-BD308F4D61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535" y="1119138"/>
            <a:ext cx="6790151" cy="5578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2958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489D427-985F-9A3C-3FAD-AA75DAD227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2893" y="1277279"/>
            <a:ext cx="4592863" cy="427369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0B06BD0-7101-39CA-9D57-39C54F86E2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3390" y="1277278"/>
            <a:ext cx="4425714" cy="4273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8898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A34F170-04DE-ACF6-859B-FE3E0663A8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748" y="333970"/>
            <a:ext cx="5863199" cy="290657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516FDFF-35D9-1A44-49FD-D0707CD830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748" y="3628907"/>
            <a:ext cx="5863199" cy="285774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2D63648-014F-969F-28C7-9718A3AAB1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2462" y="863410"/>
            <a:ext cx="5308788" cy="186423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9867A5F-29C0-ECE1-767B-CDA962CD44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88243" y="3838475"/>
            <a:ext cx="5333007" cy="2438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681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9DCC5BA-30A4-468C-9C1D-17CC0F6469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6838" y="300057"/>
            <a:ext cx="5578323" cy="406415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08CCDEE-FB52-6DDB-EFB2-3887221727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832" y="4572759"/>
            <a:ext cx="5624047" cy="190516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40D5754-AB18-1532-9383-3F662240F1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2121" y="4492743"/>
            <a:ext cx="5646909" cy="20651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80DD8EE-6037-C3C8-B95A-62B39A4D7A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2121" y="4473690"/>
            <a:ext cx="5654530" cy="206519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472278D-8598-6688-F540-E21D222B179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42121" y="4492742"/>
            <a:ext cx="5677392" cy="2084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0874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F69590D-D375-2531-B834-71FC7288A1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3451" y="1850559"/>
            <a:ext cx="3982380" cy="315688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A585D42-6E7E-02F4-181F-8C78A6ED61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711" y="546107"/>
            <a:ext cx="6790577" cy="5765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9934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660A9F9-06EA-2165-64DB-4E59B9A8C9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9934" y="196108"/>
            <a:ext cx="3392129" cy="80016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E22D05E-C989-1349-D94D-3755868650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1917" y="1830751"/>
            <a:ext cx="3589455" cy="417323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27DCB8D-B988-0A07-7852-1450F8DDF0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535" y="1119137"/>
            <a:ext cx="6790150" cy="554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8820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C7A3617-9AC0-8C10-9DB8-D0F12C65C6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2893" y="1277277"/>
            <a:ext cx="4592863" cy="427369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09BC6C5-D771-E272-4172-9175769342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3390" y="1307026"/>
            <a:ext cx="4425714" cy="424394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8E5DB23-ACFB-37A2-7899-C6A5FF3EAD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2893" y="1307026"/>
            <a:ext cx="4592862" cy="4200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5007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9D929F2-B02D-E017-70B1-47E0BAC5D4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748" y="3628906"/>
            <a:ext cx="5863199" cy="285774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A67AF99-AC7D-8BFA-82F6-D479DA9D9A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747" y="366006"/>
            <a:ext cx="5863199" cy="284250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E05A83E-8CE0-F2E3-9590-E7120D859D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2463" y="863410"/>
            <a:ext cx="5308788" cy="186423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3258F79-DC8C-A3EE-02FF-E61F4CCA63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88243" y="3838475"/>
            <a:ext cx="5333007" cy="2438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9586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54D83D7-0C79-DC6C-B9F4-ABE1BF04A0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9217" y="317641"/>
            <a:ext cx="5585944" cy="404657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15FE058-4BC1-17DE-8125-25A0E622B9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832" y="4583169"/>
            <a:ext cx="5624047" cy="189475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7E2164A-5BAC-3202-EFEC-C08D3BF7C0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2121" y="4473690"/>
            <a:ext cx="5654530" cy="2065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2760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C27DD74-30F3-AA88-03EC-5410A83A7F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3451" y="1850559"/>
            <a:ext cx="3982380" cy="315688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F79AE7C-3827-7E43-FD36-4FC08E30C3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169" y="546106"/>
            <a:ext cx="6777082" cy="5765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5584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747874F-13F0-CAD5-1804-BAE5C898B9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045" y="779621"/>
            <a:ext cx="5425910" cy="461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6280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4957</TotalTime>
  <Words>86</Words>
  <Application>Microsoft Office PowerPoint</Application>
  <PresentationFormat>Widescreen</PresentationFormat>
  <Paragraphs>6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Rachel Brett</dc:creator>
  <cp:lastModifiedBy>Nicole Redgwell</cp:lastModifiedBy>
  <cp:revision>21</cp:revision>
  <dcterms:created xsi:type="dcterms:W3CDTF">2024-06-10T08:29:35Z</dcterms:created>
  <dcterms:modified xsi:type="dcterms:W3CDTF">2024-07-25T11:11:11Z</dcterms:modified>
</cp:coreProperties>
</file>