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91" r:id="rId2"/>
    <p:sldId id="256" r:id="rId3"/>
    <p:sldId id="257" r:id="rId4"/>
    <p:sldId id="258" r:id="rId5"/>
    <p:sldId id="273" r:id="rId6"/>
    <p:sldId id="259" r:id="rId7"/>
    <p:sldId id="260" r:id="rId8"/>
    <p:sldId id="261" r:id="rId9"/>
    <p:sldId id="263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</p:sldIdLst>
  <p:sldSz cx="12192000" cy="6858000"/>
  <p:notesSz cx="6858000" cy="9144000"/>
  <p:embeddedFontLst>
    <p:embeddedFont>
      <p:font typeface="Play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sU4mkNQg+Cgd7rbHG9K5OjMVu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690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72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766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0270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8764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436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7397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806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7116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8180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0350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5250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59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052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486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297" y="502202"/>
            <a:ext cx="8475406" cy="292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E55BA3-B534-94FB-AAF7-A515C1C4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48" y="3838169"/>
            <a:ext cx="10519903" cy="25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3989" y="98000"/>
            <a:ext cx="7604021" cy="2050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t="17618" r="51824" b="8009"/>
          <a:stretch/>
        </p:blipFill>
        <p:spPr>
          <a:xfrm>
            <a:off x="0" y="2246983"/>
            <a:ext cx="4023373" cy="417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47472" t="16575" r="3674" b="40975"/>
          <a:stretch/>
        </p:blipFill>
        <p:spPr>
          <a:xfrm>
            <a:off x="3946673" y="3426045"/>
            <a:ext cx="4942114" cy="288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t="1535" r="3253" b="82380"/>
          <a:stretch/>
        </p:blipFill>
        <p:spPr>
          <a:xfrm>
            <a:off x="4251212" y="2246983"/>
            <a:ext cx="7604012" cy="84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l="47472" t="57549" r="3674"/>
          <a:stretch/>
        </p:blipFill>
        <p:spPr>
          <a:xfrm>
            <a:off x="8714115" y="3853545"/>
            <a:ext cx="3477885" cy="20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C49083-4EAA-B2B3-5BA7-7F2B60C44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3561" y="3942925"/>
            <a:ext cx="3299581" cy="19414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97971" y="131006"/>
            <a:ext cx="12006943" cy="659598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l="956" b="2091"/>
          <a:stretch/>
        </p:blipFill>
        <p:spPr>
          <a:xfrm>
            <a:off x="188826" y="350326"/>
            <a:ext cx="5064566" cy="364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l="17574" t="1673" r="13609" b="89041"/>
          <a:stretch/>
        </p:blipFill>
        <p:spPr>
          <a:xfrm>
            <a:off x="3345081" y="195821"/>
            <a:ext cx="6434339" cy="51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t="11434" r="76054" b="40478"/>
          <a:stretch/>
        </p:blipFill>
        <p:spPr>
          <a:xfrm>
            <a:off x="5036281" y="717997"/>
            <a:ext cx="1840903" cy="219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l="31183" t="10957" r="36548" b="38343"/>
          <a:stretch/>
        </p:blipFill>
        <p:spPr>
          <a:xfrm>
            <a:off x="6768338" y="712157"/>
            <a:ext cx="2480727" cy="23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t="62855" r="73364"/>
          <a:stretch/>
        </p:blipFill>
        <p:spPr>
          <a:xfrm>
            <a:off x="4115298" y="2957036"/>
            <a:ext cx="2047731" cy="169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l="70107" t="12148" b="47143"/>
          <a:stretch/>
        </p:blipFill>
        <p:spPr>
          <a:xfrm>
            <a:off x="9708583" y="195821"/>
            <a:ext cx="2298102" cy="18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t="51677" r="70931"/>
          <a:stretch/>
        </p:blipFill>
        <p:spPr>
          <a:xfrm>
            <a:off x="9819507" y="2057279"/>
            <a:ext cx="2245790" cy="219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31523" t="15264" r="41186" b="43175"/>
          <a:stretch/>
        </p:blipFill>
        <p:spPr>
          <a:xfrm>
            <a:off x="188826" y="4041810"/>
            <a:ext cx="2108496" cy="188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64168" t="63332" r="6085"/>
          <a:stretch/>
        </p:blipFill>
        <p:spPr>
          <a:xfrm>
            <a:off x="9728969" y="4824107"/>
            <a:ext cx="2298102" cy="1666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l="31523" t="58980" r="41186"/>
          <a:stretch/>
        </p:blipFill>
        <p:spPr>
          <a:xfrm>
            <a:off x="2047765" y="4428311"/>
            <a:ext cx="2108496" cy="186400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8828315" y="2895978"/>
            <a:ext cx="979714" cy="89618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E9240-1D80-88C7-9FDA-5BBEA2548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486" y="2957036"/>
            <a:ext cx="2256200" cy="18323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C5DF5-7E78-07CC-AA82-429103E4E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984" y="3061740"/>
            <a:ext cx="1981374" cy="1801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17982-0542-3FEA-DDCB-994AAB16F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4482" y="4552905"/>
            <a:ext cx="2106495" cy="1604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AD1F37-3D1E-C90D-B6DE-93F9B1557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9571" y="4669922"/>
            <a:ext cx="2425357" cy="1681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64DC71-6A2D-2933-D9F2-678E2424FF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0029" y="4950575"/>
            <a:ext cx="1858939" cy="14445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613621" y="296184"/>
            <a:ext cx="8964755" cy="6265632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t="9990" r="1559" b="-1"/>
          <a:stretch/>
        </p:blipFill>
        <p:spPr>
          <a:xfrm>
            <a:off x="2606620" y="1086341"/>
            <a:ext cx="7234065" cy="5212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2378021" y="466991"/>
            <a:ext cx="760418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the biggest concern for young people around  youth violence in Essex?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CCB83-28FD-75E6-C9BB-8B7CB9353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21" y="1007581"/>
            <a:ext cx="4006153" cy="285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CC470-788F-1008-A313-27559E58A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34" y="4052172"/>
            <a:ext cx="4251958" cy="2625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668AC-AF4C-2F06-0FB4-0DA06E6B0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201" y="1007580"/>
            <a:ext cx="3662025" cy="288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3DB9B6-1649-3438-A6C8-E053C3876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425" y="4036373"/>
            <a:ext cx="4685561" cy="2683100"/>
          </a:xfrm>
          <a:prstGeom prst="rect">
            <a:avLst/>
          </a:prstGeom>
        </p:spPr>
      </p:pic>
      <p:sp>
        <p:nvSpPr>
          <p:cNvPr id="10" name="Google Shape;161;p7">
            <a:extLst>
              <a:ext uri="{FF2B5EF4-FFF2-40B4-BE49-F238E27FC236}">
                <a16:creationId xmlns:a16="http://schemas.microsoft.com/office/drawing/2014/main" id="{C8D7AF65-8053-4E7F-D757-6C1AB5F547A1}"/>
              </a:ext>
            </a:extLst>
          </p:cNvPr>
          <p:cNvSpPr txBox="1"/>
          <p:nvPr/>
        </p:nvSpPr>
        <p:spPr>
          <a:xfrm>
            <a:off x="2471056" y="163055"/>
            <a:ext cx="7206344" cy="646331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Because of young people’s feedback from previous years projects, we asked the following two questions this year-</a:t>
            </a: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916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6544876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200879" y="1428367"/>
            <a:ext cx="4446245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l="8979" t="20349" r="58230" b="48068"/>
          <a:stretch/>
        </p:blipFill>
        <p:spPr>
          <a:xfrm>
            <a:off x="2121372" y="1859579"/>
            <a:ext cx="2579914" cy="108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l="52416" t="54882" r="3720" b="6248"/>
          <a:stretch/>
        </p:blipFill>
        <p:spPr>
          <a:xfrm>
            <a:off x="7091598" y="3429000"/>
            <a:ext cx="3352800" cy="129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1354499" y="33559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Are young people in Essex worried about being exploited by a gang?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l="4887" t="55750" r="55177" b="10281"/>
          <a:stretch/>
        </p:blipFill>
        <p:spPr>
          <a:xfrm>
            <a:off x="1852912" y="3485305"/>
            <a:ext cx="3142178" cy="116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/>
        </p:nvSpPr>
        <p:spPr>
          <a:xfrm>
            <a:off x="6711168" y="315389"/>
            <a:ext cx="4113659" cy="58477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Do young people feel safe when they are out with friends in their local area?</a:t>
            </a: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l="54266" t="19895" r="5572" b="47161"/>
          <a:stretch/>
        </p:blipFill>
        <p:spPr>
          <a:xfrm>
            <a:off x="7233112" y="1880010"/>
            <a:ext cx="3069772" cy="1097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l="2393" r="37113" b="2777"/>
          <a:stretch/>
        </p:blipFill>
        <p:spPr>
          <a:xfrm>
            <a:off x="829448" y="132114"/>
            <a:ext cx="4689609" cy="3897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l="41897" t="4863"/>
          <a:stretch/>
        </p:blipFill>
        <p:spPr>
          <a:xfrm>
            <a:off x="6672945" y="169458"/>
            <a:ext cx="4517587" cy="390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 l="3983" t="6524" r="59900" b="38181"/>
          <a:stretch/>
        </p:blipFill>
        <p:spPr>
          <a:xfrm>
            <a:off x="6672945" y="4309165"/>
            <a:ext cx="2601717" cy="2102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l="63651" t="66448" r="3171" b="8163"/>
          <a:stretch/>
        </p:blipFill>
        <p:spPr>
          <a:xfrm>
            <a:off x="3256250" y="4912809"/>
            <a:ext cx="2262807" cy="89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 l="63651" t="4180" r="3490" b="33984"/>
          <a:stretch/>
        </p:blipFill>
        <p:spPr>
          <a:xfrm>
            <a:off x="829448" y="4187234"/>
            <a:ext cx="2262806" cy="218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4">
            <a:alphaModFix/>
          </a:blip>
          <a:srcRect l="3983" t="63519" r="59900" b="5266"/>
          <a:stretch/>
        </p:blipFill>
        <p:spPr>
          <a:xfrm>
            <a:off x="9394404" y="4768923"/>
            <a:ext cx="2593366" cy="118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511629" y="2927709"/>
            <a:ext cx="11201400" cy="3702754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511629" y="205030"/>
            <a:ext cx="11201400" cy="254905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 l="5115" t="49609" r="46481" b="3544"/>
          <a:stretch/>
        </p:blipFill>
        <p:spPr>
          <a:xfrm>
            <a:off x="1116461" y="3512485"/>
            <a:ext cx="4595122" cy="303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l="1458" t="5337" r="54951" b="64020"/>
          <a:stretch/>
        </p:blipFill>
        <p:spPr>
          <a:xfrm>
            <a:off x="1276602" y="626315"/>
            <a:ext cx="3984172" cy="19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704594" y="281211"/>
            <a:ext cx="512818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do young people feel the safest?</a:t>
            </a:r>
            <a:endParaRPr sz="1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l="46383" t="2365" r="3286" b="66250"/>
          <a:stretch/>
        </p:blipFill>
        <p:spPr>
          <a:xfrm>
            <a:off x="7162807" y="717284"/>
            <a:ext cx="3679368" cy="1568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849928" y="2940809"/>
            <a:ext cx="51281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activities would young people like to see more available for them to take part in?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l="54048" t="40730" r="1806" b="2644"/>
          <a:stretch/>
        </p:blipFill>
        <p:spPr>
          <a:xfrm>
            <a:off x="7347863" y="3429000"/>
            <a:ext cx="3309256" cy="290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/>
          <p:nvPr/>
        </p:nvSpPr>
        <p:spPr>
          <a:xfrm>
            <a:off x="283028" y="275447"/>
            <a:ext cx="11451771" cy="6307106"/>
          </a:xfrm>
          <a:prstGeom prst="rect">
            <a:avLst/>
          </a:prstGeom>
          <a:solidFill>
            <a:srgbClr val="F3F0E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76E43-9078-E81E-2196-7CBEC2F2F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486" y="6054762"/>
            <a:ext cx="606663" cy="441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AE80CA-0D9A-CA53-2FB2-2EA93AC3D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5" y="1264731"/>
            <a:ext cx="5425910" cy="4328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7EDADD-6A8F-35C3-1CF4-8FF070F6E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811" y="1192334"/>
            <a:ext cx="5387807" cy="4473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5CAACE-7D80-26DC-2D6A-78A1CF271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09" y="484314"/>
            <a:ext cx="3322608" cy="4267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B9E195-7C74-D3E0-DFA6-2AC008D7F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169436"/>
            <a:ext cx="3392129" cy="853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5A8E90-016D-EFC8-2FDA-AF62336CA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5"/>
            <a:ext cx="3593242" cy="42966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6C14F2-C2FC-D9E5-8291-BD688DCF3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60" y="1119139"/>
            <a:ext cx="6862728" cy="55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7657DE-958E-9568-806C-26CBEAC82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4" y="1277281"/>
            <a:ext cx="4592865" cy="43034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ED236F-814C-7629-E85F-D2319FF63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391" y="1277281"/>
            <a:ext cx="4504378" cy="430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9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A4B93F-5B40-144C-DD7D-77ECEFFA9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33972"/>
            <a:ext cx="5875433" cy="2906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71ED6E-8EBC-100F-43CA-74A9D6B95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9" y="3621229"/>
            <a:ext cx="5875433" cy="2869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7AB037-0F5C-2F6E-B21A-0A1DCC423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9"/>
            <a:ext cx="5333007" cy="18642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B7075C-CAAB-4D5D-6640-28E2CA7D9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825167"/>
            <a:ext cx="5333007" cy="245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70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DC59AA-F396-6AD3-2808-8E834B65B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459" y="241437"/>
            <a:ext cx="5601185" cy="41227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CF2D13-0A70-8ED0-BEB0-7AC25E853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70" y="4580381"/>
            <a:ext cx="5654530" cy="19585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190074-821F-590C-D787-D70B83D9E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071" y="4473692"/>
            <a:ext cx="5662151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85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B96C27-1216-1664-32B9-7942409C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3" y="1850560"/>
            <a:ext cx="3991838" cy="3156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7013A8-536A-ADFB-C65B-31337D4A5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70" y="545689"/>
            <a:ext cx="6854282" cy="57657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DF4A77-467A-0472-1551-B42783B57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70" y="545688"/>
            <a:ext cx="6834633" cy="57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46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5B2BC-078F-A0AC-B48C-48F77FB32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935" y="194669"/>
            <a:ext cx="3392129" cy="8282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DBF5EC-DE20-4551-2FAC-39D613AB4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77" y="1755504"/>
            <a:ext cx="3603076" cy="42966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CA900A-784D-29CB-ED77-7410E5F6C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81" y="1119139"/>
            <a:ext cx="6875044" cy="5569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B2595B-3040-5888-FB6C-C64D1DE40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881" y="1119139"/>
            <a:ext cx="6875044" cy="55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38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A553AB-8785-77E9-94F8-37854EE22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3" y="1277281"/>
            <a:ext cx="4601941" cy="4303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35EB5E-AF8C-4D07-EC25-C42D3FE42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223" y="1277280"/>
            <a:ext cx="4490002" cy="43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7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4A3F57-7798-2A44-464F-E254149C0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9" y="367563"/>
            <a:ext cx="5875433" cy="2842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45D3EF-3E29-8557-8DAC-B76460497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8" y="3528958"/>
            <a:ext cx="5875433" cy="2869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10D39F-0B49-EDF8-AC03-ED8ABC10C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243" y="893709"/>
            <a:ext cx="5333007" cy="18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54ADE6-B970-6B7D-8777-49AF038CE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243" y="3656617"/>
            <a:ext cx="5333007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79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017606-F1ED-4FC0-D900-4AD64A0F5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027" y="319109"/>
            <a:ext cx="5624047" cy="3909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8C3398-4595-FD67-217D-A09C4C11A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70" y="4588002"/>
            <a:ext cx="5646909" cy="1950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BE7FAD-7566-6D67-A510-6DEF70E3B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313" y="4599433"/>
            <a:ext cx="5646909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4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79F599-237B-23B4-E3CA-F0E5289B5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372" y="1850559"/>
            <a:ext cx="3991837" cy="31682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581D8C-7D72-4192-FCF3-26622B0DD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69" y="545689"/>
            <a:ext cx="6836031" cy="576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83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7874F-13F0-CAD5-1804-BAE5C898B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45" y="779621"/>
            <a:ext cx="5425910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4795</TotalTime>
  <Words>86</Words>
  <Application>Microsoft Office PowerPoint</Application>
  <PresentationFormat>Widescreen</PresentationFormat>
  <Paragraphs>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Rachel Brett</dc:creator>
  <cp:lastModifiedBy>Nicole Redgwell</cp:lastModifiedBy>
  <cp:revision>16</cp:revision>
  <dcterms:created xsi:type="dcterms:W3CDTF">2024-06-10T08:29:35Z</dcterms:created>
  <dcterms:modified xsi:type="dcterms:W3CDTF">2024-07-25T11:13:40Z</dcterms:modified>
</cp:coreProperties>
</file>