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307" r:id="rId2"/>
    <p:sldId id="256" r:id="rId3"/>
    <p:sldId id="257" r:id="rId4"/>
    <p:sldId id="258" r:id="rId5"/>
    <p:sldId id="273" r:id="rId6"/>
    <p:sldId id="259" r:id="rId7"/>
    <p:sldId id="260" r:id="rId8"/>
    <p:sldId id="261" r:id="rId9"/>
    <p:sldId id="306" r:id="rId10"/>
    <p:sldId id="291" r:id="rId11"/>
    <p:sldId id="292" r:id="rId12"/>
    <p:sldId id="293" r:id="rId13"/>
    <p:sldId id="294" r:id="rId14"/>
    <p:sldId id="296" r:id="rId15"/>
    <p:sldId id="295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290" r:id="rId26"/>
  </p:sldIdLst>
  <p:sldSz cx="12192000" cy="6858000"/>
  <p:notesSz cx="6858000" cy="9144000"/>
  <p:embeddedFontLst>
    <p:embeddedFont>
      <p:font typeface="Play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sU4mkNQg+Cgd7rbHG9K5OjMVu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690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72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1276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4141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881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857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7535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424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386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8915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6757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4648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6574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719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2272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091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3308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59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381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486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297" y="502202"/>
            <a:ext cx="8475406" cy="292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E55BA3-B534-94FB-AAF7-A515C1C4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48" y="3838169"/>
            <a:ext cx="10519903" cy="25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3989" y="98000"/>
            <a:ext cx="7604021" cy="2050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t="17618" r="51824" b="8009"/>
          <a:stretch/>
        </p:blipFill>
        <p:spPr>
          <a:xfrm>
            <a:off x="0" y="2246983"/>
            <a:ext cx="4023373" cy="417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47472" t="16575" r="3674" b="40975"/>
          <a:stretch/>
        </p:blipFill>
        <p:spPr>
          <a:xfrm>
            <a:off x="3946673" y="3426045"/>
            <a:ext cx="4942114" cy="288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t="1535" r="3253" b="82380"/>
          <a:stretch/>
        </p:blipFill>
        <p:spPr>
          <a:xfrm>
            <a:off x="4251212" y="2246983"/>
            <a:ext cx="7604012" cy="84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l="47472" t="57549" r="3674"/>
          <a:stretch/>
        </p:blipFill>
        <p:spPr>
          <a:xfrm>
            <a:off x="8714115" y="3853545"/>
            <a:ext cx="3477885" cy="20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3932D9-CB1E-7E9C-B24A-B261135110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786" y="3942925"/>
            <a:ext cx="3317869" cy="19414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97971" y="131006"/>
            <a:ext cx="12006943" cy="659598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l="956" b="2091"/>
          <a:stretch/>
        </p:blipFill>
        <p:spPr>
          <a:xfrm>
            <a:off x="188826" y="350326"/>
            <a:ext cx="5064566" cy="364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l="17574" t="1673" r="13609" b="89041"/>
          <a:stretch/>
        </p:blipFill>
        <p:spPr>
          <a:xfrm>
            <a:off x="3345081" y="195821"/>
            <a:ext cx="6434339" cy="51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t="11434" r="76054" b="40478"/>
          <a:stretch/>
        </p:blipFill>
        <p:spPr>
          <a:xfrm>
            <a:off x="5036281" y="717997"/>
            <a:ext cx="1840903" cy="219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l="31183" t="10957" r="36548" b="38343"/>
          <a:stretch/>
        </p:blipFill>
        <p:spPr>
          <a:xfrm>
            <a:off x="6768338" y="712157"/>
            <a:ext cx="2480727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t="62855" r="73364"/>
          <a:stretch/>
        </p:blipFill>
        <p:spPr>
          <a:xfrm>
            <a:off x="4115298" y="2957036"/>
            <a:ext cx="2047731" cy="169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l="70107" t="12148" b="47143"/>
          <a:stretch/>
        </p:blipFill>
        <p:spPr>
          <a:xfrm>
            <a:off x="9708583" y="195821"/>
            <a:ext cx="2298102" cy="18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t="51677" r="70931"/>
          <a:stretch/>
        </p:blipFill>
        <p:spPr>
          <a:xfrm>
            <a:off x="9819507" y="2057279"/>
            <a:ext cx="2245790" cy="219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31523" t="15264" r="41186" b="43175"/>
          <a:stretch/>
        </p:blipFill>
        <p:spPr>
          <a:xfrm>
            <a:off x="188826" y="4041810"/>
            <a:ext cx="2108496" cy="188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64168" t="63332" r="6085"/>
          <a:stretch/>
        </p:blipFill>
        <p:spPr>
          <a:xfrm>
            <a:off x="9728969" y="4824107"/>
            <a:ext cx="2298102" cy="1666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l="31523" t="58980" r="41186"/>
          <a:stretch/>
        </p:blipFill>
        <p:spPr>
          <a:xfrm>
            <a:off x="2047765" y="4428311"/>
            <a:ext cx="2108496" cy="186400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8828315" y="2895978"/>
            <a:ext cx="979714" cy="89618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E9240-1D80-88C7-9FDA-5BBEA254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486" y="2957036"/>
            <a:ext cx="2256200" cy="18323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C5DF5-7E78-07CC-AA82-429103E4E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984" y="3061740"/>
            <a:ext cx="1981374" cy="1801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17982-0542-3FEA-DDCB-994AAB16F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4482" y="4552905"/>
            <a:ext cx="2106495" cy="1604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AD1F37-3D1E-C90D-B6DE-93F9B1557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1" y="4669922"/>
            <a:ext cx="2425357" cy="1681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64DC71-6A2D-2933-D9F2-678E2424FF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0029" y="4950575"/>
            <a:ext cx="1858939" cy="1444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613621" y="296184"/>
            <a:ext cx="8964755" cy="6265632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t="9990" r="1559" b="-1"/>
          <a:stretch/>
        </p:blipFill>
        <p:spPr>
          <a:xfrm>
            <a:off x="2606620" y="1086341"/>
            <a:ext cx="7234065" cy="5212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2378021" y="466991"/>
            <a:ext cx="76041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the biggest concern for young people around  youth violence in Essex?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CCB83-28FD-75E6-C9BB-8B7CB9353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21" y="1007581"/>
            <a:ext cx="4006153" cy="285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CC470-788F-1008-A313-27559E58A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34" y="4052172"/>
            <a:ext cx="4251958" cy="2625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668AC-AF4C-2F06-0FB4-0DA06E6B0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201" y="1007580"/>
            <a:ext cx="3662025" cy="288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3DB9B6-1649-3438-A6C8-E053C3876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425" y="4036373"/>
            <a:ext cx="4685561" cy="2683100"/>
          </a:xfrm>
          <a:prstGeom prst="rect">
            <a:avLst/>
          </a:prstGeom>
        </p:spPr>
      </p:pic>
      <p:sp>
        <p:nvSpPr>
          <p:cNvPr id="10" name="Google Shape;161;p7">
            <a:extLst>
              <a:ext uri="{FF2B5EF4-FFF2-40B4-BE49-F238E27FC236}">
                <a16:creationId xmlns:a16="http://schemas.microsoft.com/office/drawing/2014/main" id="{C8D7AF65-8053-4E7F-D757-6C1AB5F547A1}"/>
              </a:ext>
            </a:extLst>
          </p:cNvPr>
          <p:cNvSpPr txBox="1"/>
          <p:nvPr/>
        </p:nvSpPr>
        <p:spPr>
          <a:xfrm>
            <a:off x="2471056" y="163055"/>
            <a:ext cx="7206344" cy="6463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Because of young people’s feedback from previous years projects, we asked the following two questions this year-</a:t>
            </a: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916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6544876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200879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l="8979" t="20349" r="58230" b="48068"/>
          <a:stretch/>
        </p:blipFill>
        <p:spPr>
          <a:xfrm>
            <a:off x="2121372" y="1859579"/>
            <a:ext cx="2579914" cy="108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l="52416" t="54882" r="3720" b="6248"/>
          <a:stretch/>
        </p:blipFill>
        <p:spPr>
          <a:xfrm>
            <a:off x="7091598" y="3429000"/>
            <a:ext cx="3352800" cy="129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1354499" y="33559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Are young people in Essex worried about being exploited by a gang?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l="4887" t="55750" r="55177" b="10281"/>
          <a:stretch/>
        </p:blipFill>
        <p:spPr>
          <a:xfrm>
            <a:off x="1852912" y="3485305"/>
            <a:ext cx="3142178" cy="116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6711168" y="31538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Do young people feel safe when they are out with friends in their local area?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l="54266" t="19895" r="5572" b="47161"/>
          <a:stretch/>
        </p:blipFill>
        <p:spPr>
          <a:xfrm>
            <a:off x="7233112" y="1880010"/>
            <a:ext cx="3069772" cy="1097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l="2393" r="37113" b="2777"/>
          <a:stretch/>
        </p:blipFill>
        <p:spPr>
          <a:xfrm>
            <a:off x="829448" y="132114"/>
            <a:ext cx="4689609" cy="389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l="41897" t="4863"/>
          <a:stretch/>
        </p:blipFill>
        <p:spPr>
          <a:xfrm>
            <a:off x="6672945" y="169458"/>
            <a:ext cx="4517587" cy="390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 l="3983" t="6524" r="59900" b="38181"/>
          <a:stretch/>
        </p:blipFill>
        <p:spPr>
          <a:xfrm>
            <a:off x="6672945" y="4309165"/>
            <a:ext cx="2601717" cy="2102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l="63651" t="66448" r="3171" b="8163"/>
          <a:stretch/>
        </p:blipFill>
        <p:spPr>
          <a:xfrm>
            <a:off x="3256250" y="4912809"/>
            <a:ext cx="2262807" cy="89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 l="63651" t="4180" r="3490" b="33984"/>
          <a:stretch/>
        </p:blipFill>
        <p:spPr>
          <a:xfrm>
            <a:off x="829448" y="4187234"/>
            <a:ext cx="2262806" cy="218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4">
            <a:alphaModFix/>
          </a:blip>
          <a:srcRect l="3983" t="63519" r="59900" b="5266"/>
          <a:stretch/>
        </p:blipFill>
        <p:spPr>
          <a:xfrm>
            <a:off x="9394404" y="4768923"/>
            <a:ext cx="2593366" cy="118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511629" y="2927709"/>
            <a:ext cx="11201400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511629" y="205030"/>
            <a:ext cx="11201400" cy="254905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 l="5115" t="49609" r="46481" b="3544"/>
          <a:stretch/>
        </p:blipFill>
        <p:spPr>
          <a:xfrm>
            <a:off x="1116461" y="3512485"/>
            <a:ext cx="4595122" cy="303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l="1458" t="5337" r="54951" b="64020"/>
          <a:stretch/>
        </p:blipFill>
        <p:spPr>
          <a:xfrm>
            <a:off x="1276602" y="626315"/>
            <a:ext cx="3984172" cy="19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704594" y="281211"/>
            <a:ext cx="512818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do young people feel the safest?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l="46383" t="2365" r="3286" b="66250"/>
          <a:stretch/>
        </p:blipFill>
        <p:spPr>
          <a:xfrm>
            <a:off x="7162807" y="717284"/>
            <a:ext cx="3679368" cy="1568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849928" y="2940809"/>
            <a:ext cx="51281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activities would young people like to see more available for them to take part in?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l="54048" t="40730" r="1806" b="2644"/>
          <a:stretch/>
        </p:blipFill>
        <p:spPr>
          <a:xfrm>
            <a:off x="7347863" y="3429000"/>
            <a:ext cx="3309256" cy="29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/>
          <p:nvPr/>
        </p:nvSpPr>
        <p:spPr>
          <a:xfrm>
            <a:off x="283028" y="275447"/>
            <a:ext cx="11451771" cy="630710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76E43-9078-E81E-2196-7CBEC2F2F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486" y="6054762"/>
            <a:ext cx="606663" cy="441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AE80CA-0D9A-CA53-2FB2-2EA93AC3D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5" y="1264731"/>
            <a:ext cx="5425910" cy="4328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7EDADD-6A8F-35C3-1CF4-8FF070F6E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811" y="1192334"/>
            <a:ext cx="5387807" cy="4473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5CAACE-7D80-26DC-2D6A-78A1CF271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09" y="484314"/>
            <a:ext cx="3322608" cy="4267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721A5B-BAD1-49C9-F224-023359AD4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71114"/>
            <a:ext cx="3392129" cy="9497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8BE25D-A459-064E-0CB2-5D31AD691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4"/>
            <a:ext cx="3640631" cy="42966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4B953B-AFBC-C6D3-1164-248A15481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64" y="1095526"/>
            <a:ext cx="6780320" cy="55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3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235577-1A6F-0A86-CB13-9667210EF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23" y="1277281"/>
            <a:ext cx="4592865" cy="42939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4E32D-6F31-55DA-8DF2-A997A20D3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1" y="1277281"/>
            <a:ext cx="4415886" cy="429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74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56CA6-77D5-DC01-3E99-EB0EFCF43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78668"/>
            <a:ext cx="5875433" cy="28581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1303AB-33FF-8B11-34E1-EC543703F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17448"/>
            <a:ext cx="5875433" cy="2872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53623F-A0AC-AEE1-6B2E-6D4DE102B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9"/>
            <a:ext cx="5333007" cy="18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1BB4FD-410C-1F17-C75A-552783F9F3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25167"/>
            <a:ext cx="5333007" cy="245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47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D29E-43C7-A3E5-6690-FFC9D9C5A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00" y="4527034"/>
            <a:ext cx="5654530" cy="19585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640D61-2CB2-59B8-39EB-16EA2BD27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71" y="4473691"/>
            <a:ext cx="5662151" cy="2065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E4720B-279D-21DA-6019-FBCC3C791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459" y="241437"/>
            <a:ext cx="5578323" cy="41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99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907805-A35B-2264-24C6-76254FC53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226" y="1893018"/>
            <a:ext cx="3977985" cy="30711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CCBC2C-8219-C3E9-8D74-36CCEF78A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5688"/>
            <a:ext cx="6859101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39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B40E10-68C3-D407-AC21-BA052F05C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6" y="71114"/>
            <a:ext cx="3392128" cy="9497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346839-6352-4ECB-9C2C-87AD525CC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3"/>
            <a:ext cx="3640631" cy="4296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A3CA85-EEC7-BC08-629B-2CEA6EEEA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64" y="1095526"/>
            <a:ext cx="6780320" cy="556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56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54A920-596E-E065-2CBD-DDBCD6C0E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23" y="1286765"/>
            <a:ext cx="4556021" cy="42844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D8105F-F866-471F-4080-10DEB575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1" y="1303971"/>
            <a:ext cx="4404945" cy="426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76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478A16-E6CF-5E41-C03B-7B151D8DE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67565"/>
            <a:ext cx="5875433" cy="2869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2AB648-0568-43D0-3207-668F04797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17448"/>
            <a:ext cx="5875433" cy="2861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6AC42D-0C0D-715C-4EC5-09EA0BC0D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26723"/>
            <a:ext cx="5333008" cy="19508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F6A794-3C12-0212-2587-A240A4B36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19568"/>
            <a:ext cx="5333007" cy="24576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2866BB-D3E3-9CAC-55B1-7C804A7D8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749" y="3617448"/>
            <a:ext cx="5842815" cy="286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67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D55D9C-5497-8841-6D9D-DCC79010C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49" y="4527035"/>
            <a:ext cx="5662151" cy="19585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838925-84FB-1139-6D09-AD25F748D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70" y="4473691"/>
            <a:ext cx="5662152" cy="2065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915732-8E10-7701-14B1-F38E0E235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079" y="241437"/>
            <a:ext cx="5570703" cy="41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61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3EA28-BB30-0018-5B87-1D8D96DA1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226" y="1893018"/>
            <a:ext cx="4038950" cy="3055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FA8993-F727-399B-B7D5-7E4B07F2D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5688"/>
            <a:ext cx="6859101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2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913F87-EBB1-D854-DAD0-4DB4133D3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6" y="198877"/>
            <a:ext cx="3392128" cy="837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CBEABF-F9DD-D845-5EE5-8790ABC86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2"/>
            <a:ext cx="3640631" cy="42966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F8027E-E953-F1DD-FD19-49E007980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63" y="1095526"/>
            <a:ext cx="6780320" cy="556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9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797A55-4539-5D60-5429-4F1BD27FF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64" y="1286765"/>
            <a:ext cx="4568049" cy="4267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2A74EB-58A0-6561-5C38-4B02BF32D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1" y="1303971"/>
            <a:ext cx="4374033" cy="42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97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19C603-B895-EC8F-34F4-FC7A109DB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39732"/>
            <a:ext cx="5875433" cy="2924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DCBFE1-A967-4253-2C6B-00B32563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10124"/>
            <a:ext cx="5875433" cy="2869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41C94-E1CF-AE39-AA5A-B7F572FB1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2" y="845773"/>
            <a:ext cx="5333008" cy="19127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E76944-3979-F9AE-2A5A-5D22F90BE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2" y="3825605"/>
            <a:ext cx="5333008" cy="243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30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E9D420-5EF3-71E0-79DC-0CFF9BD64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8" y="4500363"/>
            <a:ext cx="5662151" cy="2011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8361CD-7CC5-3C64-2696-4C0A8627A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70" y="4473691"/>
            <a:ext cx="5662152" cy="2065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C3C3A6-B307-27B1-BF82-55455AF8C1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079" y="241437"/>
            <a:ext cx="5570703" cy="41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51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7B2B48-FE05-17EF-FFD4-750C30DEF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098" y="1877775"/>
            <a:ext cx="4054191" cy="3101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4C46CB-7606-3733-2BB7-FF2919F4B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545688"/>
            <a:ext cx="6839653" cy="576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7874F-13F0-CAD5-1804-BAE5C898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45" y="779621"/>
            <a:ext cx="5425910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4904</TotalTime>
  <Words>86</Words>
  <Application>Microsoft Office PowerPoint</Application>
  <PresentationFormat>Widescreen</PresentationFormat>
  <Paragraphs>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Rachel Brett</dc:creator>
  <cp:lastModifiedBy>Nicole Redgwell</cp:lastModifiedBy>
  <cp:revision>19</cp:revision>
  <dcterms:created xsi:type="dcterms:W3CDTF">2024-06-10T08:29:35Z</dcterms:created>
  <dcterms:modified xsi:type="dcterms:W3CDTF">2024-07-25T11:12:54Z</dcterms:modified>
</cp:coreProperties>
</file>